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99"/>
  </p:normalViewPr>
  <p:slideViewPr>
    <p:cSldViewPr snapToGrid="0" snapToObjects="1">
      <p:cViewPr varScale="1">
        <p:scale>
          <a:sx n="71" d="100"/>
          <a:sy n="71" d="100"/>
        </p:scale>
        <p:origin x="33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19/08/2023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003721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5319749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589439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962758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4354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903861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419570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74698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631454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8816239"/>
              </p:ext>
            </p:extLst>
          </p:nvPr>
        </p:nvGraphicFramePr>
        <p:xfrm>
          <a:off x="179482" y="4924129"/>
          <a:ext cx="6306378" cy="3951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72904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5668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322222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833280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64508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379770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434223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8702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347263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165047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45773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106569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081070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4692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825889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350549"/>
              </p:ext>
            </p:extLst>
          </p:nvPr>
        </p:nvGraphicFramePr>
        <p:xfrm>
          <a:off x="179482" y="4924129"/>
          <a:ext cx="6306378" cy="3958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0438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69123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399160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20514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7429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015330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640386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6634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415218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948550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51678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017803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081399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14809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/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/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4490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076456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150662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7113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741276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528957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9746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709964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7736930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5941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554124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1665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5771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235648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17084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3450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022892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893646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0221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Multiplication Grids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358278-229D-67BB-E2F0-624D70898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670589"/>
              </p:ext>
            </p:extLst>
          </p:nvPr>
        </p:nvGraphicFramePr>
        <p:xfrm>
          <a:off x="179482" y="786774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9E36E92-8C99-91FB-0E4E-921393345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42003"/>
              </p:ext>
            </p:extLst>
          </p:nvPr>
        </p:nvGraphicFramePr>
        <p:xfrm>
          <a:off x="179482" y="4924129"/>
          <a:ext cx="6306378" cy="3984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0.3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0.6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0.4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0.2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1.2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0.9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0.5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1.1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65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0.8</a:t>
                      </a: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54777" marR="54777" marT="27388" marB="273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2047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1086</Words>
  <Application>Microsoft Macintosh PowerPoint</Application>
  <PresentationFormat>A4 Paper (210x297 mm)</PresentationFormat>
  <Paragraphs>1044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11</cp:revision>
  <dcterms:created xsi:type="dcterms:W3CDTF">2022-02-01T11:05:46Z</dcterms:created>
  <dcterms:modified xsi:type="dcterms:W3CDTF">2023-08-19T14:09:29Z</dcterms:modified>
</cp:coreProperties>
</file>